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257"/>
  </p:notesMasterIdLst>
  <p:sldIdLst>
    <p:sldId id="256" r:id="rId2"/>
    <p:sldId id="3736" r:id="rId3"/>
    <p:sldId id="4104" r:id="rId4"/>
    <p:sldId id="4150" r:id="rId5"/>
    <p:sldId id="4108" r:id="rId6"/>
    <p:sldId id="4106" r:id="rId7"/>
    <p:sldId id="4140" r:id="rId8"/>
    <p:sldId id="4107" r:id="rId9"/>
    <p:sldId id="4141" r:id="rId10"/>
    <p:sldId id="4105" r:id="rId11"/>
    <p:sldId id="4188" r:id="rId12"/>
    <p:sldId id="4189" r:id="rId13"/>
    <p:sldId id="4190" r:id="rId14"/>
    <p:sldId id="4191" r:id="rId15"/>
    <p:sldId id="4171" r:id="rId16"/>
    <p:sldId id="4172" r:id="rId17"/>
    <p:sldId id="4173" r:id="rId18"/>
    <p:sldId id="4164" r:id="rId19"/>
    <p:sldId id="4165" r:id="rId20"/>
    <p:sldId id="4166" r:id="rId21"/>
    <p:sldId id="4187" r:id="rId22"/>
    <p:sldId id="4167" r:id="rId23"/>
    <p:sldId id="4168" r:id="rId24"/>
    <p:sldId id="4169" r:id="rId25"/>
    <p:sldId id="4284" r:id="rId26"/>
    <p:sldId id="4170" r:id="rId27"/>
    <p:sldId id="4192" r:id="rId28"/>
    <p:sldId id="4193" r:id="rId29"/>
    <p:sldId id="4194" r:id="rId30"/>
    <p:sldId id="4195" r:id="rId31"/>
    <p:sldId id="4196" r:id="rId32"/>
    <p:sldId id="4197" r:id="rId33"/>
    <p:sldId id="4174" r:id="rId34"/>
    <p:sldId id="4175" r:id="rId35"/>
    <p:sldId id="4176" r:id="rId36"/>
    <p:sldId id="4177" r:id="rId37"/>
    <p:sldId id="4178" r:id="rId38"/>
    <p:sldId id="4186" r:id="rId39"/>
    <p:sldId id="4179" r:id="rId40"/>
    <p:sldId id="4180" r:id="rId41"/>
    <p:sldId id="4181" r:id="rId42"/>
    <p:sldId id="4182" r:id="rId43"/>
    <p:sldId id="4282" r:id="rId44"/>
    <p:sldId id="4183" r:id="rId45"/>
    <p:sldId id="4184" r:id="rId46"/>
    <p:sldId id="4278" r:id="rId47"/>
    <p:sldId id="4279" r:id="rId48"/>
    <p:sldId id="4281" r:id="rId49"/>
    <p:sldId id="4153" r:id="rId50"/>
    <p:sldId id="4185" r:id="rId51"/>
    <p:sldId id="4285" r:id="rId52"/>
    <p:sldId id="4286" r:id="rId53"/>
    <p:sldId id="4283" r:id="rId54"/>
    <p:sldId id="4154" r:id="rId55"/>
    <p:sldId id="4155" r:id="rId56"/>
    <p:sldId id="4156" r:id="rId57"/>
    <p:sldId id="4157" r:id="rId58"/>
    <p:sldId id="4158" r:id="rId59"/>
    <p:sldId id="4159" r:id="rId60"/>
    <p:sldId id="4160" r:id="rId61"/>
    <p:sldId id="4161" r:id="rId62"/>
    <p:sldId id="4162" r:id="rId63"/>
    <p:sldId id="4163" r:id="rId64"/>
    <p:sldId id="4151" r:id="rId65"/>
    <p:sldId id="4132" r:id="rId66"/>
    <p:sldId id="4133" r:id="rId67"/>
    <p:sldId id="4138" r:id="rId68"/>
    <p:sldId id="4139" r:id="rId69"/>
    <p:sldId id="4135" r:id="rId70"/>
    <p:sldId id="4136" r:id="rId71"/>
    <p:sldId id="4119" r:id="rId72"/>
    <p:sldId id="4103" r:id="rId73"/>
    <p:sldId id="4116" r:id="rId74"/>
    <p:sldId id="4118" r:id="rId75"/>
    <p:sldId id="4125" r:id="rId76"/>
    <p:sldId id="4126" r:id="rId77"/>
    <p:sldId id="4120" r:id="rId78"/>
    <p:sldId id="4121" r:id="rId79"/>
    <p:sldId id="4275" r:id="rId80"/>
    <p:sldId id="4280" r:id="rId81"/>
    <p:sldId id="4276" r:id="rId82"/>
    <p:sldId id="4277" r:id="rId83"/>
    <p:sldId id="3539" r:id="rId84"/>
    <p:sldId id="3546" r:id="rId85"/>
    <p:sldId id="3547" r:id="rId86"/>
    <p:sldId id="3622" r:id="rId87"/>
    <p:sldId id="4101" r:id="rId88"/>
    <p:sldId id="3929" r:id="rId89"/>
    <p:sldId id="3913" r:id="rId90"/>
    <p:sldId id="3928" r:id="rId91"/>
    <p:sldId id="3927" r:id="rId92"/>
    <p:sldId id="3624" r:id="rId93"/>
    <p:sldId id="3628" r:id="rId94"/>
    <p:sldId id="3924" r:id="rId95"/>
    <p:sldId id="3645" r:id="rId96"/>
    <p:sldId id="3925" r:id="rId97"/>
    <p:sldId id="3926" r:id="rId98"/>
    <p:sldId id="3631" r:id="rId99"/>
    <p:sldId id="3646" r:id="rId100"/>
    <p:sldId id="3556" r:id="rId101"/>
    <p:sldId id="2374" r:id="rId102"/>
    <p:sldId id="1672" r:id="rId103"/>
    <p:sldId id="2365" r:id="rId104"/>
    <p:sldId id="1675" r:id="rId105"/>
    <p:sldId id="1676" r:id="rId106"/>
    <p:sldId id="2368" r:id="rId107"/>
    <p:sldId id="2370" r:id="rId108"/>
    <p:sldId id="3650" r:id="rId109"/>
    <p:sldId id="3914" r:id="rId110"/>
    <p:sldId id="2366" r:id="rId111"/>
    <p:sldId id="1678" r:id="rId112"/>
    <p:sldId id="2367" r:id="rId113"/>
    <p:sldId id="3930" r:id="rId114"/>
    <p:sldId id="3933" r:id="rId115"/>
    <p:sldId id="3654" r:id="rId116"/>
    <p:sldId id="3934" r:id="rId117"/>
    <p:sldId id="3935" r:id="rId118"/>
    <p:sldId id="3936" r:id="rId119"/>
    <p:sldId id="3653" r:id="rId120"/>
    <p:sldId id="3931" r:id="rId121"/>
    <p:sldId id="1679" r:id="rId122"/>
    <p:sldId id="3652" r:id="rId123"/>
    <p:sldId id="3932" r:id="rId124"/>
    <p:sldId id="3937" r:id="rId125"/>
    <p:sldId id="3941" r:id="rId126"/>
    <p:sldId id="3942" r:id="rId127"/>
    <p:sldId id="2369" r:id="rId128"/>
    <p:sldId id="3735" r:id="rId129"/>
    <p:sldId id="4011" r:id="rId130"/>
    <p:sldId id="4012" r:id="rId131"/>
    <p:sldId id="4010" r:id="rId132"/>
    <p:sldId id="4013" r:id="rId133"/>
    <p:sldId id="4014" r:id="rId134"/>
    <p:sldId id="4015" r:id="rId135"/>
    <p:sldId id="4046" r:id="rId136"/>
    <p:sldId id="4047" r:id="rId137"/>
    <p:sldId id="4058" r:id="rId138"/>
    <p:sldId id="4048" r:id="rId139"/>
    <p:sldId id="4049" r:id="rId140"/>
    <p:sldId id="4051" r:id="rId141"/>
    <p:sldId id="4052" r:id="rId142"/>
    <p:sldId id="4053" r:id="rId143"/>
    <p:sldId id="4059" r:id="rId144"/>
    <p:sldId id="4054" r:id="rId145"/>
    <p:sldId id="4055" r:id="rId146"/>
    <p:sldId id="4056" r:id="rId147"/>
    <p:sldId id="4088" r:id="rId148"/>
    <p:sldId id="4021" r:id="rId149"/>
    <p:sldId id="4022" r:id="rId150"/>
    <p:sldId id="4062" r:id="rId151"/>
    <p:sldId id="4023" r:id="rId152"/>
    <p:sldId id="4060" r:id="rId153"/>
    <p:sldId id="4061" r:id="rId154"/>
    <p:sldId id="4040" r:id="rId155"/>
    <p:sldId id="4041" r:id="rId156"/>
    <p:sldId id="4043" r:id="rId157"/>
    <p:sldId id="4044" r:id="rId158"/>
    <p:sldId id="4045" r:id="rId159"/>
    <p:sldId id="4016" r:id="rId160"/>
    <p:sldId id="4017" r:id="rId161"/>
    <p:sldId id="4018" r:id="rId162"/>
    <p:sldId id="4019" r:id="rId163"/>
    <p:sldId id="4020" r:id="rId164"/>
    <p:sldId id="3953" r:id="rId165"/>
    <p:sldId id="3946" r:id="rId166"/>
    <p:sldId id="3948" r:id="rId167"/>
    <p:sldId id="3998" r:id="rId168"/>
    <p:sldId id="3999" r:id="rId169"/>
    <p:sldId id="3977" r:id="rId170"/>
    <p:sldId id="3976" r:id="rId171"/>
    <p:sldId id="3995" r:id="rId172"/>
    <p:sldId id="4092" r:id="rId173"/>
    <p:sldId id="3945" r:id="rId174"/>
    <p:sldId id="3954" r:id="rId175"/>
    <p:sldId id="3947" r:id="rId176"/>
    <p:sldId id="3994" r:id="rId177"/>
    <p:sldId id="3997" r:id="rId178"/>
    <p:sldId id="3996" r:id="rId179"/>
    <p:sldId id="4007" r:id="rId180"/>
    <p:sldId id="3957" r:id="rId181"/>
    <p:sldId id="3958" r:id="rId182"/>
    <p:sldId id="4091" r:id="rId183"/>
    <p:sldId id="3951" r:id="rId184"/>
    <p:sldId id="3986" r:id="rId185"/>
    <p:sldId id="4008" r:id="rId186"/>
    <p:sldId id="4009" r:id="rId187"/>
    <p:sldId id="3988" r:id="rId188"/>
    <p:sldId id="3989" r:id="rId189"/>
    <p:sldId id="3990" r:id="rId190"/>
    <p:sldId id="3993" r:id="rId191"/>
    <p:sldId id="3991" r:id="rId192"/>
    <p:sldId id="3992" r:id="rId193"/>
    <p:sldId id="4005" r:id="rId194"/>
    <p:sldId id="4006" r:id="rId195"/>
    <p:sldId id="3955" r:id="rId196"/>
    <p:sldId id="3956" r:id="rId197"/>
    <p:sldId id="3952" r:id="rId198"/>
    <p:sldId id="4287" r:id="rId199"/>
    <p:sldId id="3984" r:id="rId200"/>
    <p:sldId id="3983" r:id="rId201"/>
    <p:sldId id="3982" r:id="rId202"/>
    <p:sldId id="4288" r:id="rId203"/>
    <p:sldId id="3987" r:id="rId204"/>
    <p:sldId id="3744" r:id="rId205"/>
    <p:sldId id="3765" r:id="rId206"/>
    <p:sldId id="3766" r:id="rId207"/>
    <p:sldId id="3767" r:id="rId208"/>
    <p:sldId id="3768" r:id="rId209"/>
    <p:sldId id="3770" r:id="rId210"/>
    <p:sldId id="3771" r:id="rId211"/>
    <p:sldId id="3772" r:id="rId212"/>
    <p:sldId id="4057" r:id="rId213"/>
    <p:sldId id="3778" r:id="rId214"/>
    <p:sldId id="3780" r:id="rId215"/>
    <p:sldId id="3781" r:id="rId216"/>
    <p:sldId id="3782" r:id="rId217"/>
    <p:sldId id="3745" r:id="rId218"/>
    <p:sldId id="3746" r:id="rId219"/>
    <p:sldId id="3747" r:id="rId220"/>
    <p:sldId id="3748" r:id="rId221"/>
    <p:sldId id="3749" r:id="rId222"/>
    <p:sldId id="3750" r:id="rId223"/>
    <p:sldId id="3751" r:id="rId224"/>
    <p:sldId id="3753" r:id="rId225"/>
    <p:sldId id="3754" r:id="rId226"/>
    <p:sldId id="3755" r:id="rId227"/>
    <p:sldId id="3756" r:id="rId228"/>
    <p:sldId id="3757" r:id="rId229"/>
    <p:sldId id="3776" r:id="rId230"/>
    <p:sldId id="3783" r:id="rId231"/>
    <p:sldId id="3784" r:id="rId232"/>
    <p:sldId id="3785" r:id="rId233"/>
    <p:sldId id="3787" r:id="rId234"/>
    <p:sldId id="3788" r:id="rId235"/>
    <p:sldId id="3789" r:id="rId236"/>
    <p:sldId id="3758" r:id="rId237"/>
    <p:sldId id="3759" r:id="rId238"/>
    <p:sldId id="3760" r:id="rId239"/>
    <p:sldId id="3762" r:id="rId240"/>
    <p:sldId id="3763" r:id="rId241"/>
    <p:sldId id="3764" r:id="rId242"/>
    <p:sldId id="3850" r:id="rId243"/>
    <p:sldId id="3851" r:id="rId244"/>
    <p:sldId id="3853" r:id="rId245"/>
    <p:sldId id="3854" r:id="rId246"/>
    <p:sldId id="3855" r:id="rId247"/>
    <p:sldId id="3856" r:id="rId248"/>
    <p:sldId id="3857" r:id="rId249"/>
    <p:sldId id="3858" r:id="rId250"/>
    <p:sldId id="3859" r:id="rId251"/>
    <p:sldId id="3860" r:id="rId252"/>
    <p:sldId id="3861" r:id="rId253"/>
    <p:sldId id="3862" r:id="rId254"/>
    <p:sldId id="3865" r:id="rId255"/>
    <p:sldId id="3866" r:id="rId2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9" autoAdjust="0"/>
    <p:restoredTop sz="50094" autoAdjust="0"/>
  </p:normalViewPr>
  <p:slideViewPr>
    <p:cSldViewPr>
      <p:cViewPr>
        <p:scale>
          <a:sx n="82" d="100"/>
          <a:sy n="82" d="100"/>
        </p:scale>
        <p:origin x="2368" y="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notesMaster" Target="notesMasters/notesMaster1.xml"/><Relationship Id="rId258" Type="http://schemas.openxmlformats.org/officeDocument/2006/relationships/presProps" Target="presProps.xml"/><Relationship Id="rId259" Type="http://schemas.openxmlformats.org/officeDocument/2006/relationships/viewProps" Target="viewProp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2016. 12. 15.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764704"/>
            <a:ext cx="7643866" cy="3888432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 smtClean="0"/>
              <a:t>기초</a:t>
            </a:r>
            <a:r>
              <a:rPr lang="en-US" altLang="ko-KR" sz="8000" smtClean="0"/>
              <a:t>-3</a:t>
            </a:r>
            <a:r>
              <a:rPr lang="ko-KR" altLang="en-US" sz="8000" smtClean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en-US" altLang="ko-KR" dirty="0" smtClean="0"/>
              <a:t>Pandas series/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공통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head/tail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818092" cy="150019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갱신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재색인하기</a:t>
            </a:r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sorting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Series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값 변경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6. Pandas </a:t>
            </a:r>
            <a:r>
              <a:rPr lang="ko-KR" altLang="en-US" sz="4000" dirty="0"/>
              <a:t>모듈 기초</a:t>
            </a:r>
            <a:r>
              <a:rPr lang="en-US" altLang="ko-KR" sz="4000" dirty="0"/>
              <a:t>  </a:t>
            </a:r>
            <a:br>
              <a:rPr lang="en-US" altLang="ko-KR" sz="4000" dirty="0"/>
            </a:br>
            <a:r>
              <a:rPr lang="en-US" altLang="ko-KR" sz="4000" dirty="0"/>
              <a:t>7</a:t>
            </a:r>
            <a:r>
              <a:rPr lang="en-US" altLang="ko-KR" sz="4000" dirty="0" smtClean="0"/>
              <a:t>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산술연산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min/max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apply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smtClean="0"/>
              <a:t>Pandas </a:t>
            </a:r>
            <a:r>
              <a:rPr lang="ko-KR" altLang="en-US" dirty="0" smtClean="0"/>
              <a:t>모듈 </a:t>
            </a:r>
            <a:r>
              <a:rPr lang="ko-KR" altLang="en-US" dirty="0"/>
              <a:t>기초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Pandas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 smtClean="0"/>
              <a:t>함수 </a:t>
            </a:r>
            <a:r>
              <a:rPr lang="ko-KR" altLang="en-US" dirty="0"/>
              <a:t>및 </a:t>
            </a:r>
            <a:r>
              <a:rPr lang="ko-KR" altLang="en-US" dirty="0" err="1"/>
              <a:t>메소드</a:t>
            </a:r>
            <a:r>
              <a:rPr lang="ko-KR" altLang="en-US" dirty="0"/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en-US" altLang="ko-KR" dirty="0" smtClean="0"/>
              <a:t>Pandas Series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99377</TotalTime>
  <Words>3889</Words>
  <Application>Microsoft Macintosh PowerPoint</Application>
  <PresentationFormat>화면 슬라이드 쇼(4:3)</PresentationFormat>
  <Paragraphs>1143</Paragraphs>
  <Slides>255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255</vt:i4>
      </vt:variant>
    </vt:vector>
  </HeadingPairs>
  <TitlesOfParts>
    <vt:vector size="261" baseType="lpstr">
      <vt:lpstr>맑은 고딕</vt:lpstr>
      <vt:lpstr>Georgia</vt:lpstr>
      <vt:lpstr>HY견명조</vt:lpstr>
      <vt:lpstr>Wingdings</vt:lpstr>
      <vt:lpstr>Arial</vt:lpstr>
      <vt:lpstr>고구려 벽화</vt:lpstr>
      <vt:lpstr>Python  numpy, pandas 기초-3편</vt:lpstr>
      <vt:lpstr> 6. Pandas 모듈 기초   7. Pandas Series/ DataFrame  기초 8.Pandas series/dataframe  공통메소드    9. Pandas index class 10.Pandas groupby 처리  11. Pandas panel(3차원)</vt:lpstr>
      <vt:lpstr>6. Pandas 모듈 기초</vt:lpstr>
      <vt:lpstr>Pandas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Pandas Series class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series/dataframe  공통 메소드</vt:lpstr>
      <vt:lpstr>데이터 head/tail 확인 </vt:lpstr>
      <vt:lpstr>Series</vt:lpstr>
      <vt:lpstr>Series head/tail조회</vt:lpstr>
      <vt:lpstr>DataFrame</vt:lpstr>
      <vt:lpstr>DataFrame head 검색</vt:lpstr>
      <vt:lpstr>DataFrame tail 검색</vt:lpstr>
      <vt:lpstr>데이터 요소 확인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데이터 요소 추가/갱신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타입 변환 </vt:lpstr>
      <vt:lpstr>Series</vt:lpstr>
      <vt:lpstr> astype : 타입 변환 후 생성 </vt:lpstr>
      <vt:lpstr>DataFrame</vt:lpstr>
      <vt:lpstr> astype : 타입 변환 후 생성 </vt:lpstr>
      <vt:lpstr>재색인하기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산술연산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min/max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apply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문용준</cp:lastModifiedBy>
  <cp:revision>1605</cp:revision>
  <cp:lastPrinted>2016-11-03T06:15:18Z</cp:lastPrinted>
  <dcterms:created xsi:type="dcterms:W3CDTF">2015-12-01T07:34:30Z</dcterms:created>
  <dcterms:modified xsi:type="dcterms:W3CDTF">2016-12-15T11:44:46Z</dcterms:modified>
</cp:coreProperties>
</file>